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5" r:id="rId5"/>
    <p:sldId id="25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35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3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7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5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1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71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23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7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32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8671-7AD5-4CEF-8D3A-43358FE0217E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9525-AAD7-4F2C-B2DD-813D67B2B9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1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0" y="825637"/>
            <a:ext cx="3826764" cy="1451153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6408964" y="1225577"/>
            <a:ext cx="490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UTFÄLLBARA BRODDAR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8AC904-D053-2DB4-8F1F-C3C95018A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pic>
        <p:nvPicPr>
          <p:cNvPr id="8" name="Bildobjekt 7" descr="En bild som visar kläder, skodon, skor, svart&#10;&#10;Automatiskt genererad beskrivning">
            <a:extLst>
              <a:ext uri="{FF2B5EF4-FFF2-40B4-BE49-F238E27FC236}">
                <a16:creationId xmlns:a16="http://schemas.microsoft.com/office/drawing/2014/main" id="{19814912-A98D-023B-617E-7AE59EC74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2881798"/>
            <a:ext cx="4284214" cy="3564466"/>
          </a:xfrm>
          <a:prstGeom prst="rect">
            <a:avLst/>
          </a:prstGeom>
        </p:spPr>
      </p:pic>
      <p:pic>
        <p:nvPicPr>
          <p:cNvPr id="16" name="Bildobjekt 15" descr="En bild som visar kläder, skodon, skor, fötter&#10;&#10;Automatiskt genererad beskrivning">
            <a:extLst>
              <a:ext uri="{FF2B5EF4-FFF2-40B4-BE49-F238E27FC236}">
                <a16:creationId xmlns:a16="http://schemas.microsoft.com/office/drawing/2014/main" id="{E5A444EF-B33B-BADF-3FB7-F7218EB11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0" y="2024186"/>
            <a:ext cx="4817520" cy="4008177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359AC4F0-4191-AED1-AF9D-504DA08806C3}"/>
              </a:ext>
            </a:extLst>
          </p:cNvPr>
          <p:cNvSpPr txBox="1"/>
          <p:nvPr/>
        </p:nvSpPr>
        <p:spPr>
          <a:xfrm>
            <a:off x="4070555" y="3008671"/>
            <a:ext cx="2418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LEAMOUTH</a:t>
            </a:r>
          </a:p>
          <a:p>
            <a:r>
              <a:rPr lang="sv-SE" dirty="0"/>
              <a:t>05562518 BRODD DAM</a:t>
            </a:r>
          </a:p>
          <a:p>
            <a:r>
              <a:rPr lang="sv-SE" dirty="0"/>
              <a:t>05562519 BRODD HERR</a:t>
            </a:r>
          </a:p>
        </p:txBody>
      </p:sp>
    </p:spTree>
    <p:extLst>
      <p:ext uri="{BB962C8B-B14F-4D97-AF65-F5344CB8AC3E}">
        <p14:creationId xmlns:p14="http://schemas.microsoft.com/office/powerpoint/2010/main" val="11507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0DEAB3D-7617-D1BA-57FC-4E52BBDA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967E2B8-F0C0-2533-4DF4-CC3E2B235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8" y="758656"/>
            <a:ext cx="4065192" cy="3577369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4F2DC9D-045C-CB7C-E266-63B2F2DDE2E3}"/>
              </a:ext>
            </a:extLst>
          </p:cNvPr>
          <p:cNvSpPr txBox="1"/>
          <p:nvPr/>
        </p:nvSpPr>
        <p:spPr>
          <a:xfrm>
            <a:off x="3135241" y="1382047"/>
            <a:ext cx="161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05562310</a:t>
            </a:r>
          </a:p>
          <a:p>
            <a:r>
              <a:rPr lang="sv-SE" dirty="0"/>
              <a:t>BEND BRODD</a:t>
            </a:r>
          </a:p>
        </p:txBody>
      </p:sp>
      <p:pic>
        <p:nvPicPr>
          <p:cNvPr id="17" name="Bildobjekt 16" descr="En bild som visar kläder, skodon, skor, fötter&#10;&#10;Automatiskt genererad beskrivning">
            <a:extLst>
              <a:ext uri="{FF2B5EF4-FFF2-40B4-BE49-F238E27FC236}">
                <a16:creationId xmlns:a16="http://schemas.microsoft.com/office/drawing/2014/main" id="{89B05600-143E-BADF-DCCD-B8FC06718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82" y="2320412"/>
            <a:ext cx="4630379" cy="3704303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3C78159C-4D88-2B7E-498E-439E89217FE1}"/>
              </a:ext>
            </a:extLst>
          </p:cNvPr>
          <p:cNvSpPr txBox="1"/>
          <p:nvPr/>
        </p:nvSpPr>
        <p:spPr>
          <a:xfrm flipH="1">
            <a:off x="8825925" y="2802194"/>
            <a:ext cx="252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05562520</a:t>
            </a:r>
          </a:p>
          <a:p>
            <a:r>
              <a:rPr lang="sv-SE" dirty="0"/>
              <a:t>OLD FORD BRODD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20480E-4DB6-3D79-97AE-D2DFD8DE4832}"/>
              </a:ext>
            </a:extLst>
          </p:cNvPr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</p:spTree>
    <p:extLst>
      <p:ext uri="{BB962C8B-B14F-4D97-AF65-F5344CB8AC3E}">
        <p14:creationId xmlns:p14="http://schemas.microsoft.com/office/powerpoint/2010/main" val="322328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89D396-1877-C03A-7C4E-A28E52CC0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pic>
        <p:nvPicPr>
          <p:cNvPr id="14" name="Bildobjekt 13" descr="En bild som visar kläder, skodon, skor, fötter&#10;&#10;Automatiskt genererad beskrivning">
            <a:extLst>
              <a:ext uri="{FF2B5EF4-FFF2-40B4-BE49-F238E27FC236}">
                <a16:creationId xmlns:a16="http://schemas.microsoft.com/office/drawing/2014/main" id="{1097179E-7B33-9E27-A543-55235862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2" y="1752914"/>
            <a:ext cx="4748835" cy="3647105"/>
          </a:xfrm>
          <a:prstGeom prst="rect">
            <a:avLst/>
          </a:prstGeom>
        </p:spPr>
      </p:pic>
      <p:pic>
        <p:nvPicPr>
          <p:cNvPr id="16" name="Bildobjekt 15" descr="En bild som visar kläder, skodon, skor, svart&#10;&#10;Automatiskt genererad beskrivning">
            <a:extLst>
              <a:ext uri="{FF2B5EF4-FFF2-40B4-BE49-F238E27FC236}">
                <a16:creationId xmlns:a16="http://schemas.microsoft.com/office/drawing/2014/main" id="{C77FFDAC-1570-8836-EF6F-02E49B665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61" y="2460747"/>
            <a:ext cx="4411667" cy="364109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AC8622A4-3B0C-D70C-54FA-D74BDC9C3E74}"/>
              </a:ext>
            </a:extLst>
          </p:cNvPr>
          <p:cNvSpPr txBox="1"/>
          <p:nvPr/>
        </p:nvSpPr>
        <p:spPr>
          <a:xfrm>
            <a:off x="3657600" y="230074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05562521</a:t>
            </a:r>
          </a:p>
          <a:p>
            <a:r>
              <a:rPr lang="sv-SE" dirty="0"/>
              <a:t>RAMONA BRODD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C5096DF-9243-F212-C184-376729991D60}"/>
              </a:ext>
            </a:extLst>
          </p:cNvPr>
          <p:cNvSpPr txBox="1"/>
          <p:nvPr/>
        </p:nvSpPr>
        <p:spPr>
          <a:xfrm>
            <a:off x="8662219" y="3313471"/>
            <a:ext cx="233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05562522</a:t>
            </a:r>
          </a:p>
          <a:p>
            <a:r>
              <a:rPr lang="sv-SE" dirty="0"/>
              <a:t>PALMERS BRODD</a:t>
            </a:r>
          </a:p>
        </p:txBody>
      </p:sp>
    </p:spTree>
    <p:extLst>
      <p:ext uri="{BB962C8B-B14F-4D97-AF65-F5344CB8AC3E}">
        <p14:creationId xmlns:p14="http://schemas.microsoft.com/office/powerpoint/2010/main" val="186954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9886C5C-D442-6462-60A3-FDC05C9521FF}"/>
              </a:ext>
            </a:extLst>
          </p:cNvPr>
          <p:cNvSpPr txBox="1"/>
          <p:nvPr/>
        </p:nvSpPr>
        <p:spPr>
          <a:xfrm>
            <a:off x="3374261" y="373496"/>
            <a:ext cx="368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UTFÄLLBARA BRODDAR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A5ED28-E61B-8E70-4556-EBDC6F8D1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pic>
        <p:nvPicPr>
          <p:cNvPr id="5" name="Bildobjekt 4" descr="En bild som visar skodon, kläder, skor, svart&#10;&#10;Automatiskt genererad beskrivning">
            <a:extLst>
              <a:ext uri="{FF2B5EF4-FFF2-40B4-BE49-F238E27FC236}">
                <a16:creationId xmlns:a16="http://schemas.microsoft.com/office/drawing/2014/main" id="{577A26FC-A99F-D2ED-6E44-6A6A958A7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6" y="1111045"/>
            <a:ext cx="3596648" cy="3323303"/>
          </a:xfrm>
          <a:prstGeom prst="rect">
            <a:avLst/>
          </a:prstGeom>
        </p:spPr>
      </p:pic>
      <p:pic>
        <p:nvPicPr>
          <p:cNvPr id="7" name="Bildobjekt 6" descr="En bild som visar kläder, skodon, svart, skor&#10;&#10;Automatiskt genererad beskrivning">
            <a:extLst>
              <a:ext uri="{FF2B5EF4-FFF2-40B4-BE49-F238E27FC236}">
                <a16:creationId xmlns:a16="http://schemas.microsoft.com/office/drawing/2014/main" id="{1711C0F2-9834-EB9D-8D4F-CE31E4A41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49" y="635106"/>
            <a:ext cx="3700360" cy="3429000"/>
          </a:xfrm>
          <a:prstGeom prst="rect">
            <a:avLst/>
          </a:prstGeom>
        </p:spPr>
      </p:pic>
      <p:pic>
        <p:nvPicPr>
          <p:cNvPr id="9" name="Bildobjekt 8" descr="En bild som visar skodon, kläder, svart&#10;&#10;Automatiskt genererad beskrivning">
            <a:extLst>
              <a:ext uri="{FF2B5EF4-FFF2-40B4-BE49-F238E27FC236}">
                <a16:creationId xmlns:a16="http://schemas.microsoft.com/office/drawing/2014/main" id="{48F60473-E8D0-36C1-EDB7-758FF3865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96" y="2245943"/>
            <a:ext cx="4254665" cy="46120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39C5BD7-F37F-C1AC-94AB-41744A6EF533}"/>
              </a:ext>
            </a:extLst>
          </p:cNvPr>
          <p:cNvSpPr txBox="1"/>
          <p:nvPr/>
        </p:nvSpPr>
        <p:spPr>
          <a:xfrm>
            <a:off x="9861755" y="1563329"/>
            <a:ext cx="220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08562530</a:t>
            </a:r>
          </a:p>
          <a:p>
            <a:r>
              <a:rPr lang="sv-SE" dirty="0"/>
              <a:t>BENEDETTA BRODD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88D33F8-A5E9-2E72-51A2-6EAF0869FA3F}"/>
              </a:ext>
            </a:extLst>
          </p:cNvPr>
          <p:cNvSpPr txBox="1"/>
          <p:nvPr/>
        </p:nvSpPr>
        <p:spPr>
          <a:xfrm>
            <a:off x="6489290" y="4434348"/>
            <a:ext cx="242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08562531</a:t>
            </a:r>
          </a:p>
          <a:p>
            <a:r>
              <a:rPr lang="sv-SE" dirty="0"/>
              <a:t>ASIA BRODD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AAF2391-2532-DCCA-6C31-EA66F6CC081C}"/>
              </a:ext>
            </a:extLst>
          </p:cNvPr>
          <p:cNvSpPr txBox="1"/>
          <p:nvPr/>
        </p:nvSpPr>
        <p:spPr>
          <a:xfrm>
            <a:off x="2418735" y="1347019"/>
            <a:ext cx="273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08562529</a:t>
            </a:r>
          </a:p>
          <a:p>
            <a:r>
              <a:rPr lang="sv-SE" dirty="0"/>
              <a:t>SUNBERRY BRODD</a:t>
            </a:r>
          </a:p>
        </p:txBody>
      </p:sp>
    </p:spTree>
    <p:extLst>
      <p:ext uri="{BB962C8B-B14F-4D97-AF65-F5344CB8AC3E}">
        <p14:creationId xmlns:p14="http://schemas.microsoft.com/office/powerpoint/2010/main" val="179722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45" y="1605917"/>
            <a:ext cx="819927" cy="74862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87" y="1708215"/>
            <a:ext cx="819927" cy="74862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E2133C6-A944-1239-D72D-50BA4371B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85" y="6242404"/>
            <a:ext cx="1075181" cy="407721"/>
          </a:xfrm>
          <a:prstGeom prst="rect">
            <a:avLst/>
          </a:prstGeom>
        </p:spPr>
      </p:pic>
      <p:pic>
        <p:nvPicPr>
          <p:cNvPr id="8" name="Bildobjekt 7" descr="En bild som visar kläder, skodon, svart, skor&#10;&#10;Automatiskt genererad beskrivning">
            <a:extLst>
              <a:ext uri="{FF2B5EF4-FFF2-40B4-BE49-F238E27FC236}">
                <a16:creationId xmlns:a16="http://schemas.microsoft.com/office/drawing/2014/main" id="{454B8E90-CF5B-E240-A37A-4EEE2BC2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" y="393462"/>
            <a:ext cx="3358465" cy="2816632"/>
          </a:xfrm>
          <a:prstGeom prst="rect">
            <a:avLst/>
          </a:prstGeom>
        </p:spPr>
      </p:pic>
      <p:pic>
        <p:nvPicPr>
          <p:cNvPr id="20" name="Bildobjekt 19" descr="En bild som visar skodon, kläder, skor, ben&#10;&#10;Automatiskt genererad beskrivning">
            <a:extLst>
              <a:ext uri="{FF2B5EF4-FFF2-40B4-BE49-F238E27FC236}">
                <a16:creationId xmlns:a16="http://schemas.microsoft.com/office/drawing/2014/main" id="{B7DD9EC4-C54A-B9A6-9686-E4076B67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25" y="440046"/>
            <a:ext cx="4046803" cy="2940677"/>
          </a:xfrm>
          <a:prstGeom prst="rect">
            <a:avLst/>
          </a:prstGeom>
        </p:spPr>
      </p:pic>
      <p:pic>
        <p:nvPicPr>
          <p:cNvPr id="22" name="Bildobjekt 21" descr="En bild som visar kläder, skodon, skor, svart&#10;&#10;Automatiskt genererad beskrivning">
            <a:extLst>
              <a:ext uri="{FF2B5EF4-FFF2-40B4-BE49-F238E27FC236}">
                <a16:creationId xmlns:a16="http://schemas.microsoft.com/office/drawing/2014/main" id="{2CADEB9B-AE55-E03A-5BF6-5019F235A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04" y="3131436"/>
            <a:ext cx="3604650" cy="3647906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89030B69-3924-2E26-46EF-C080265F1E01}"/>
              </a:ext>
            </a:extLst>
          </p:cNvPr>
          <p:cNvSpPr txBox="1"/>
          <p:nvPr/>
        </p:nvSpPr>
        <p:spPr>
          <a:xfrm>
            <a:off x="2281084" y="1061884"/>
            <a:ext cx="12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05562527</a:t>
            </a:r>
          </a:p>
          <a:p>
            <a:r>
              <a:rPr lang="sv-SE" dirty="0"/>
              <a:t>LISSON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F6FB93C-A0B6-6CBD-13A4-B3880BBA67D7}"/>
              </a:ext>
            </a:extLst>
          </p:cNvPr>
          <p:cNvSpPr txBox="1"/>
          <p:nvPr/>
        </p:nvSpPr>
        <p:spPr>
          <a:xfrm>
            <a:off x="9261987" y="1061884"/>
            <a:ext cx="12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05562528</a:t>
            </a:r>
          </a:p>
          <a:p>
            <a:r>
              <a:rPr lang="sv-SE" dirty="0"/>
              <a:t>HOLLOWAY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E226EAF-7C07-9F86-672E-34712A61F323}"/>
              </a:ext>
            </a:extLst>
          </p:cNvPr>
          <p:cNvSpPr txBox="1"/>
          <p:nvPr/>
        </p:nvSpPr>
        <p:spPr>
          <a:xfrm>
            <a:off x="5869859" y="4247535"/>
            <a:ext cx="114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05562529</a:t>
            </a:r>
          </a:p>
          <a:p>
            <a:r>
              <a:rPr lang="sv-SE" dirty="0"/>
              <a:t>MERTON</a:t>
            </a:r>
          </a:p>
        </p:txBody>
      </p:sp>
    </p:spTree>
    <p:extLst>
      <p:ext uri="{BB962C8B-B14F-4D97-AF65-F5344CB8AC3E}">
        <p14:creationId xmlns:p14="http://schemas.microsoft.com/office/powerpoint/2010/main" val="241742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</Words>
  <Application>Microsoft Office PowerPoint</Application>
  <PresentationFormat>Bredbild</PresentationFormat>
  <Paragraphs>27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Alessandra Börjesson</dc:creator>
  <cp:lastModifiedBy>Alessandra Börjesson</cp:lastModifiedBy>
  <cp:revision>23</cp:revision>
  <dcterms:created xsi:type="dcterms:W3CDTF">2021-02-02T14:25:23Z</dcterms:created>
  <dcterms:modified xsi:type="dcterms:W3CDTF">2023-01-24T12:15:32Z</dcterms:modified>
</cp:coreProperties>
</file>